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F3B356-CEC9-B84B-81F8-455601C39A04}" v="5" dt="2024-03-04T15:52:14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28"/>
    <p:restoredTop sz="92584"/>
  </p:normalViewPr>
  <p:slideViewPr>
    <p:cSldViewPr snapToGrid="0">
      <p:cViewPr varScale="1">
        <p:scale>
          <a:sx n="145" d="100"/>
          <a:sy n="145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Landau" userId="ec9685c9-f8e1-41c4-8bba-081f17b78a1c" providerId="ADAL" clId="{110CF44D-4D62-2C45-9A0C-124DD8577EF6}"/>
    <pc:docChg chg="modShowInfo">
      <pc:chgData name="Will Landau" userId="ec9685c9-f8e1-41c4-8bba-081f17b78a1c" providerId="ADAL" clId="{110CF44D-4D62-2C45-9A0C-124DD8577EF6}" dt="2024-03-03T15:41:37.506" v="0" actId="2744"/>
      <pc:docMkLst>
        <pc:docMk/>
      </pc:docMkLst>
    </pc:docChg>
  </pc:docChgLst>
  <pc:docChgLst>
    <pc:chgData name="Will Landau" userId="ec9685c9-f8e1-41c4-8bba-081f17b78a1c" providerId="ADAL" clId="{51F3B356-CEC9-B84B-81F8-455601C39A04}"/>
    <pc:docChg chg="undo custSel delSld modSld">
      <pc:chgData name="Will Landau" userId="ec9685c9-f8e1-41c4-8bba-081f17b78a1c" providerId="ADAL" clId="{51F3B356-CEC9-B84B-81F8-455601C39A04}" dt="2024-03-04T15:52:22.916" v="750" actId="1076"/>
      <pc:docMkLst>
        <pc:docMk/>
      </pc:docMkLst>
      <pc:sldChg chg="addSp delSp modSp mod modNotesTx">
        <pc:chgData name="Will Landau" userId="ec9685c9-f8e1-41c4-8bba-081f17b78a1c" providerId="ADAL" clId="{51F3B356-CEC9-B84B-81F8-455601C39A04}" dt="2024-03-04T11:27:23.727" v="463" actId="20577"/>
        <pc:sldMkLst>
          <pc:docMk/>
          <pc:sldMk cId="3974274768" sldId="257"/>
        </pc:sldMkLst>
        <pc:spChg chg="add del mod">
          <ac:chgData name="Will Landau" userId="ec9685c9-f8e1-41c4-8bba-081f17b78a1c" providerId="ADAL" clId="{51F3B356-CEC9-B84B-81F8-455601C39A04}" dt="2024-03-04T11:25:49.135" v="389" actId="478"/>
          <ac:spMkLst>
            <pc:docMk/>
            <pc:sldMk cId="3974274768" sldId="257"/>
            <ac:spMk id="4" creationId="{E117C68C-A821-998B-639A-AA42EBC42894}"/>
          </ac:spMkLst>
        </pc:spChg>
      </pc:sldChg>
      <pc:sldChg chg="modSp mod">
        <pc:chgData name="Will Landau" userId="ec9685c9-f8e1-41c4-8bba-081f17b78a1c" providerId="ADAL" clId="{51F3B356-CEC9-B84B-81F8-455601C39A04}" dt="2024-03-04T15:51:22.273" v="596" actId="207"/>
        <pc:sldMkLst>
          <pc:docMk/>
          <pc:sldMk cId="929738129" sldId="258"/>
        </pc:sldMkLst>
        <pc:spChg chg="mod">
          <ac:chgData name="Will Landau" userId="ec9685c9-f8e1-41c4-8bba-081f17b78a1c" providerId="ADAL" clId="{51F3B356-CEC9-B84B-81F8-455601C39A04}" dt="2024-03-04T15:51:22.273" v="596" actId="207"/>
          <ac:spMkLst>
            <pc:docMk/>
            <pc:sldMk cId="929738129" sldId="258"/>
            <ac:spMk id="6" creationId="{7AC003E3-91AD-8BCB-84FA-B4D6ECCADD3F}"/>
          </ac:spMkLst>
        </pc:spChg>
      </pc:sldChg>
      <pc:sldChg chg="delSp mod">
        <pc:chgData name="Will Landau" userId="ec9685c9-f8e1-41c4-8bba-081f17b78a1c" providerId="ADAL" clId="{51F3B356-CEC9-B84B-81F8-455601C39A04}" dt="2024-03-03T15:43:10.062" v="0" actId="478"/>
        <pc:sldMkLst>
          <pc:docMk/>
          <pc:sldMk cId="2772128730" sldId="259"/>
        </pc:sldMkLst>
        <pc:spChg chg="del">
          <ac:chgData name="Will Landau" userId="ec9685c9-f8e1-41c4-8bba-081f17b78a1c" providerId="ADAL" clId="{51F3B356-CEC9-B84B-81F8-455601C39A04}" dt="2024-03-03T15:43:10.062" v="0" actId="478"/>
          <ac:spMkLst>
            <pc:docMk/>
            <pc:sldMk cId="2772128730" sldId="259"/>
            <ac:spMk id="3" creationId="{D89AC666-7BB4-CAD0-A47C-75C077DDDE5D}"/>
          </ac:spMkLst>
        </pc:spChg>
      </pc:sldChg>
      <pc:sldChg chg="delSp mod">
        <pc:chgData name="Will Landau" userId="ec9685c9-f8e1-41c4-8bba-081f17b78a1c" providerId="ADAL" clId="{51F3B356-CEC9-B84B-81F8-455601C39A04}" dt="2024-03-03T15:43:16.462" v="1" actId="478"/>
        <pc:sldMkLst>
          <pc:docMk/>
          <pc:sldMk cId="2261815001" sldId="263"/>
        </pc:sldMkLst>
        <pc:spChg chg="del">
          <ac:chgData name="Will Landau" userId="ec9685c9-f8e1-41c4-8bba-081f17b78a1c" providerId="ADAL" clId="{51F3B356-CEC9-B84B-81F8-455601C39A04}" dt="2024-03-03T15:43:16.462" v="1" actId="478"/>
          <ac:spMkLst>
            <pc:docMk/>
            <pc:sldMk cId="2261815001" sldId="263"/>
            <ac:spMk id="3" creationId="{D89AC666-7BB4-CAD0-A47C-75C077DDDE5D}"/>
          </ac:spMkLst>
        </pc:spChg>
      </pc:sldChg>
      <pc:sldChg chg="modSp mod modNotesTx">
        <pc:chgData name="Will Landau" userId="ec9685c9-f8e1-41c4-8bba-081f17b78a1c" providerId="ADAL" clId="{51F3B356-CEC9-B84B-81F8-455601C39A04}" dt="2024-03-04T11:33:33.950" v="503" actId="5793"/>
        <pc:sldMkLst>
          <pc:docMk/>
          <pc:sldMk cId="1571998137" sldId="264"/>
        </pc:sldMkLst>
        <pc:spChg chg="mod">
          <ac:chgData name="Will Landau" userId="ec9685c9-f8e1-41c4-8bba-081f17b78a1c" providerId="ADAL" clId="{51F3B356-CEC9-B84B-81F8-455601C39A04}" dt="2024-03-03T15:45:40.515" v="6" actId="20577"/>
          <ac:spMkLst>
            <pc:docMk/>
            <pc:sldMk cId="1571998137" sldId="264"/>
            <ac:spMk id="2" creationId="{978722E1-3764-32EE-8EEA-4B14D9905675}"/>
          </ac:spMkLst>
        </pc:spChg>
      </pc:sldChg>
      <pc:sldChg chg="modSp mod">
        <pc:chgData name="Will Landau" userId="ec9685c9-f8e1-41c4-8bba-081f17b78a1c" providerId="ADAL" clId="{51F3B356-CEC9-B84B-81F8-455601C39A04}" dt="2024-03-03T15:45:58.188" v="10" actId="20577"/>
        <pc:sldMkLst>
          <pc:docMk/>
          <pc:sldMk cId="1683451778" sldId="265"/>
        </pc:sldMkLst>
        <pc:spChg chg="mod">
          <ac:chgData name="Will Landau" userId="ec9685c9-f8e1-41c4-8bba-081f17b78a1c" providerId="ADAL" clId="{51F3B356-CEC9-B84B-81F8-455601C39A04}" dt="2024-03-03T15:45:58.188" v="10" actId="20577"/>
          <ac:spMkLst>
            <pc:docMk/>
            <pc:sldMk cId="1683451778" sldId="265"/>
            <ac:spMk id="2" creationId="{978722E1-3764-32EE-8EEA-4B14D9905675}"/>
          </ac:spMkLst>
        </pc:spChg>
      </pc:sldChg>
      <pc:sldChg chg="modSp mod">
        <pc:chgData name="Will Landau" userId="ec9685c9-f8e1-41c4-8bba-081f17b78a1c" providerId="ADAL" clId="{51F3B356-CEC9-B84B-81F8-455601C39A04}" dt="2024-03-03T19:19:33.062" v="247" actId="20577"/>
        <pc:sldMkLst>
          <pc:docMk/>
          <pc:sldMk cId="4243079184" sldId="266"/>
        </pc:sldMkLst>
        <pc:spChg chg="mod">
          <ac:chgData name="Will Landau" userId="ec9685c9-f8e1-41c4-8bba-081f17b78a1c" providerId="ADAL" clId="{51F3B356-CEC9-B84B-81F8-455601C39A04}" dt="2024-03-03T19:19:33.062" v="247" actId="20577"/>
          <ac:spMkLst>
            <pc:docMk/>
            <pc:sldMk cId="4243079184" sldId="266"/>
            <ac:spMk id="2" creationId="{1718E4E8-043C-040A-B777-D22485E0A40F}"/>
          </ac:spMkLst>
        </pc:spChg>
      </pc:sldChg>
      <pc:sldChg chg="addSp modSp mod">
        <pc:chgData name="Will Landau" userId="ec9685c9-f8e1-41c4-8bba-081f17b78a1c" providerId="ADAL" clId="{51F3B356-CEC9-B84B-81F8-455601C39A04}" dt="2024-03-03T19:16:17.376" v="108" actId="20577"/>
        <pc:sldMkLst>
          <pc:docMk/>
          <pc:sldMk cId="1577022009" sldId="267"/>
        </pc:sldMkLst>
        <pc:spChg chg="mod">
          <ac:chgData name="Will Landau" userId="ec9685c9-f8e1-41c4-8bba-081f17b78a1c" providerId="ADAL" clId="{51F3B356-CEC9-B84B-81F8-455601C39A04}" dt="2024-03-03T19:16:17.376" v="108" actId="20577"/>
          <ac:spMkLst>
            <pc:docMk/>
            <pc:sldMk cId="1577022009" sldId="267"/>
            <ac:spMk id="2" creationId="{04EFFC86-2350-3AB9-69A4-D076E3DE7EEF}"/>
          </ac:spMkLst>
        </pc:spChg>
        <pc:spChg chg="add mod">
          <ac:chgData name="Will Landau" userId="ec9685c9-f8e1-41c4-8bba-081f17b78a1c" providerId="ADAL" clId="{51F3B356-CEC9-B84B-81F8-455601C39A04}" dt="2024-03-03T15:48:21.484" v="70" actId="1076"/>
          <ac:spMkLst>
            <pc:docMk/>
            <pc:sldMk cId="1577022009" sldId="267"/>
            <ac:spMk id="4" creationId="{DF8D46D7-E212-34FF-01BF-54868C11FEB0}"/>
          </ac:spMkLst>
        </pc:spChg>
        <pc:spChg chg="add mod">
          <ac:chgData name="Will Landau" userId="ec9685c9-f8e1-41c4-8bba-081f17b78a1c" providerId="ADAL" clId="{51F3B356-CEC9-B84B-81F8-455601C39A04}" dt="2024-03-03T15:47:33.218" v="36" actId="14100"/>
          <ac:spMkLst>
            <pc:docMk/>
            <pc:sldMk cId="1577022009" sldId="267"/>
            <ac:spMk id="5" creationId="{7ACD1223-1ED9-587B-C9EC-7A6198453503}"/>
          </ac:spMkLst>
        </pc:spChg>
        <pc:spChg chg="add mod">
          <ac:chgData name="Will Landau" userId="ec9685c9-f8e1-41c4-8bba-081f17b78a1c" providerId="ADAL" clId="{51F3B356-CEC9-B84B-81F8-455601C39A04}" dt="2024-03-03T15:49:00.615" v="76" actId="207"/>
          <ac:spMkLst>
            <pc:docMk/>
            <pc:sldMk cId="1577022009" sldId="267"/>
            <ac:spMk id="6" creationId="{4EB1A40E-A13B-9CC1-780A-CB8AB91AEFB0}"/>
          </ac:spMkLst>
        </pc:spChg>
      </pc:sldChg>
      <pc:sldChg chg="addSp delSp modSp del mod">
        <pc:chgData name="Will Landau" userId="ec9685c9-f8e1-41c4-8bba-081f17b78a1c" providerId="ADAL" clId="{51F3B356-CEC9-B84B-81F8-455601C39A04}" dt="2024-03-03T19:16:21.012" v="109" actId="2696"/>
        <pc:sldMkLst>
          <pc:docMk/>
          <pc:sldMk cId="991078813" sldId="268"/>
        </pc:sldMkLst>
        <pc:spChg chg="mod">
          <ac:chgData name="Will Landau" userId="ec9685c9-f8e1-41c4-8bba-081f17b78a1c" providerId="ADAL" clId="{51F3B356-CEC9-B84B-81F8-455601C39A04}" dt="2024-03-03T15:49:10.383" v="78" actId="20577"/>
          <ac:spMkLst>
            <pc:docMk/>
            <pc:sldMk cId="991078813" sldId="268"/>
            <ac:spMk id="2" creationId="{04EFFC86-2350-3AB9-69A4-D076E3DE7EEF}"/>
          </ac:spMkLst>
        </pc:spChg>
        <pc:spChg chg="add del mod">
          <ac:chgData name="Will Landau" userId="ec9685c9-f8e1-41c4-8bba-081f17b78a1c" providerId="ADAL" clId="{51F3B356-CEC9-B84B-81F8-455601C39A04}" dt="2024-03-03T19:15:49.482" v="96" actId="478"/>
          <ac:spMkLst>
            <pc:docMk/>
            <pc:sldMk cId="991078813" sldId="268"/>
            <ac:spMk id="3" creationId="{FCC861A9-E313-9EB9-0D6F-5E67F736C80B}"/>
          </ac:spMkLst>
        </pc:spChg>
      </pc:sldChg>
      <pc:sldChg chg="modSp mod">
        <pc:chgData name="Will Landau" userId="ec9685c9-f8e1-41c4-8bba-081f17b78a1c" providerId="ADAL" clId="{51F3B356-CEC9-B84B-81F8-455601C39A04}" dt="2024-03-03T19:16:51.787" v="149" actId="255"/>
        <pc:sldMkLst>
          <pc:docMk/>
          <pc:sldMk cId="17191177" sldId="269"/>
        </pc:sldMkLst>
        <pc:spChg chg="mod">
          <ac:chgData name="Will Landau" userId="ec9685c9-f8e1-41c4-8bba-081f17b78a1c" providerId="ADAL" clId="{51F3B356-CEC9-B84B-81F8-455601C39A04}" dt="2024-03-03T19:16:51.787" v="149" actId="255"/>
          <ac:spMkLst>
            <pc:docMk/>
            <pc:sldMk cId="17191177" sldId="269"/>
            <ac:spMk id="2" creationId="{04EFFC86-2350-3AB9-69A4-D076E3DE7EEF}"/>
          </ac:spMkLst>
        </pc:spChg>
      </pc:sldChg>
      <pc:sldChg chg="modSp mod">
        <pc:chgData name="Will Landau" userId="ec9685c9-f8e1-41c4-8bba-081f17b78a1c" providerId="ADAL" clId="{51F3B356-CEC9-B84B-81F8-455601C39A04}" dt="2024-03-03T19:16:58.056" v="151" actId="20577"/>
        <pc:sldMkLst>
          <pc:docMk/>
          <pc:sldMk cId="1042909215" sldId="270"/>
        </pc:sldMkLst>
        <pc:spChg chg="mod">
          <ac:chgData name="Will Landau" userId="ec9685c9-f8e1-41c4-8bba-081f17b78a1c" providerId="ADAL" clId="{51F3B356-CEC9-B84B-81F8-455601C39A04}" dt="2024-03-03T19:16:58.056" v="151" actId="20577"/>
          <ac:spMkLst>
            <pc:docMk/>
            <pc:sldMk cId="1042909215" sldId="270"/>
            <ac:spMk id="2" creationId="{04EFFC86-2350-3AB9-69A4-D076E3DE7EEF}"/>
          </ac:spMkLst>
        </pc:spChg>
      </pc:sldChg>
      <pc:sldChg chg="modSp mod">
        <pc:chgData name="Will Landau" userId="ec9685c9-f8e1-41c4-8bba-081f17b78a1c" providerId="ADAL" clId="{51F3B356-CEC9-B84B-81F8-455601C39A04}" dt="2024-03-03T19:17:02.244" v="153" actId="20577"/>
        <pc:sldMkLst>
          <pc:docMk/>
          <pc:sldMk cId="2043656003" sldId="271"/>
        </pc:sldMkLst>
        <pc:spChg chg="mod">
          <ac:chgData name="Will Landau" userId="ec9685c9-f8e1-41c4-8bba-081f17b78a1c" providerId="ADAL" clId="{51F3B356-CEC9-B84B-81F8-455601C39A04}" dt="2024-03-03T19:17:02.244" v="153" actId="20577"/>
          <ac:spMkLst>
            <pc:docMk/>
            <pc:sldMk cId="2043656003" sldId="271"/>
            <ac:spMk id="2" creationId="{04EFFC86-2350-3AB9-69A4-D076E3DE7EEF}"/>
          </ac:spMkLst>
        </pc:spChg>
      </pc:sldChg>
      <pc:sldChg chg="modSp mod">
        <pc:chgData name="Will Landau" userId="ec9685c9-f8e1-41c4-8bba-081f17b78a1c" providerId="ADAL" clId="{51F3B356-CEC9-B84B-81F8-455601C39A04}" dt="2024-03-03T19:17:05.168" v="155" actId="20577"/>
        <pc:sldMkLst>
          <pc:docMk/>
          <pc:sldMk cId="2677445059" sldId="272"/>
        </pc:sldMkLst>
        <pc:spChg chg="mod">
          <ac:chgData name="Will Landau" userId="ec9685c9-f8e1-41c4-8bba-081f17b78a1c" providerId="ADAL" clId="{51F3B356-CEC9-B84B-81F8-455601C39A04}" dt="2024-03-03T19:17:05.168" v="155" actId="20577"/>
          <ac:spMkLst>
            <pc:docMk/>
            <pc:sldMk cId="2677445059" sldId="272"/>
            <ac:spMk id="2" creationId="{04EFFC86-2350-3AB9-69A4-D076E3DE7EEF}"/>
          </ac:spMkLst>
        </pc:spChg>
      </pc:sldChg>
      <pc:sldChg chg="modSp mod">
        <pc:chgData name="Will Landau" userId="ec9685c9-f8e1-41c4-8bba-081f17b78a1c" providerId="ADAL" clId="{51F3B356-CEC9-B84B-81F8-455601C39A04}" dt="2024-03-03T19:17:10.603" v="157" actId="20577"/>
        <pc:sldMkLst>
          <pc:docMk/>
          <pc:sldMk cId="3897935607" sldId="273"/>
        </pc:sldMkLst>
        <pc:spChg chg="mod">
          <ac:chgData name="Will Landau" userId="ec9685c9-f8e1-41c4-8bba-081f17b78a1c" providerId="ADAL" clId="{51F3B356-CEC9-B84B-81F8-455601C39A04}" dt="2024-03-03T19:17:10.603" v="157" actId="20577"/>
          <ac:spMkLst>
            <pc:docMk/>
            <pc:sldMk cId="3897935607" sldId="273"/>
            <ac:spMk id="2" creationId="{04EFFC86-2350-3AB9-69A4-D076E3DE7EEF}"/>
          </ac:spMkLst>
        </pc:spChg>
      </pc:sldChg>
      <pc:sldChg chg="modSp mod">
        <pc:chgData name="Will Landau" userId="ec9685c9-f8e1-41c4-8bba-081f17b78a1c" providerId="ADAL" clId="{51F3B356-CEC9-B84B-81F8-455601C39A04}" dt="2024-03-03T19:17:14.546" v="159" actId="20577"/>
        <pc:sldMkLst>
          <pc:docMk/>
          <pc:sldMk cId="3080920847" sldId="274"/>
        </pc:sldMkLst>
        <pc:spChg chg="mod">
          <ac:chgData name="Will Landau" userId="ec9685c9-f8e1-41c4-8bba-081f17b78a1c" providerId="ADAL" clId="{51F3B356-CEC9-B84B-81F8-455601C39A04}" dt="2024-03-03T19:17:14.546" v="159" actId="20577"/>
          <ac:spMkLst>
            <pc:docMk/>
            <pc:sldMk cId="3080920847" sldId="274"/>
            <ac:spMk id="2" creationId="{04EFFC86-2350-3AB9-69A4-D076E3DE7EEF}"/>
          </ac:spMkLst>
        </pc:spChg>
      </pc:sldChg>
      <pc:sldChg chg="modSp mod">
        <pc:chgData name="Will Landau" userId="ec9685c9-f8e1-41c4-8bba-081f17b78a1c" providerId="ADAL" clId="{51F3B356-CEC9-B84B-81F8-455601C39A04}" dt="2024-03-03T19:19:06.227" v="241" actId="20577"/>
        <pc:sldMkLst>
          <pc:docMk/>
          <pc:sldMk cId="495194744" sldId="275"/>
        </pc:sldMkLst>
        <pc:spChg chg="mod">
          <ac:chgData name="Will Landau" userId="ec9685c9-f8e1-41c4-8bba-081f17b78a1c" providerId="ADAL" clId="{51F3B356-CEC9-B84B-81F8-455601C39A04}" dt="2024-03-03T19:19:06.227" v="241" actId="20577"/>
          <ac:spMkLst>
            <pc:docMk/>
            <pc:sldMk cId="495194744" sldId="275"/>
            <ac:spMk id="2" creationId="{1718E4E8-043C-040A-B777-D22485E0A40F}"/>
          </ac:spMkLst>
        </pc:spChg>
      </pc:sldChg>
      <pc:sldChg chg="modSp mod">
        <pc:chgData name="Will Landau" userId="ec9685c9-f8e1-41c4-8bba-081f17b78a1c" providerId="ADAL" clId="{51F3B356-CEC9-B84B-81F8-455601C39A04}" dt="2024-03-04T15:52:22.916" v="750" actId="1076"/>
        <pc:sldMkLst>
          <pc:docMk/>
          <pc:sldMk cId="253058824" sldId="276"/>
        </pc:sldMkLst>
        <pc:spChg chg="mod">
          <ac:chgData name="Will Landau" userId="ec9685c9-f8e1-41c4-8bba-081f17b78a1c" providerId="ADAL" clId="{51F3B356-CEC9-B84B-81F8-455601C39A04}" dt="2024-03-04T15:52:22.916" v="750" actId="1076"/>
          <ac:spMkLst>
            <pc:docMk/>
            <pc:sldMk cId="253058824" sldId="276"/>
            <ac:spMk id="2" creationId="{B8A027B5-6528-EA65-389B-EB71C175435F}"/>
          </ac:spMkLst>
        </pc:spChg>
        <pc:spChg chg="mod">
          <ac:chgData name="Will Landau" userId="ec9685c9-f8e1-41c4-8bba-081f17b78a1c" providerId="ADAL" clId="{51F3B356-CEC9-B84B-81F8-455601C39A04}" dt="2024-03-04T15:52:20.502" v="749" actId="1076"/>
          <ac:spMkLst>
            <pc:docMk/>
            <pc:sldMk cId="253058824" sldId="276"/>
            <ac:spMk id="3" creationId="{62934890-0CAE-AAA9-09B0-33C168C61E46}"/>
          </ac:spMkLst>
        </pc:spChg>
      </pc:sldChg>
      <pc:sldChg chg="modSp mod">
        <pc:chgData name="Will Landau" userId="ec9685c9-f8e1-41c4-8bba-081f17b78a1c" providerId="ADAL" clId="{51F3B356-CEC9-B84B-81F8-455601C39A04}" dt="2024-03-03T19:19:17.665" v="243" actId="1076"/>
        <pc:sldMkLst>
          <pc:docMk/>
          <pc:sldMk cId="2844328112" sldId="277"/>
        </pc:sldMkLst>
        <pc:spChg chg="mod">
          <ac:chgData name="Will Landau" userId="ec9685c9-f8e1-41c4-8bba-081f17b78a1c" providerId="ADAL" clId="{51F3B356-CEC9-B84B-81F8-455601C39A04}" dt="2024-03-03T19:19:12.770" v="242" actId="1076"/>
          <ac:spMkLst>
            <pc:docMk/>
            <pc:sldMk cId="2844328112" sldId="277"/>
            <ac:spMk id="2" creationId="{B8A027B5-6528-EA65-389B-EB71C175435F}"/>
          </ac:spMkLst>
        </pc:spChg>
        <pc:spChg chg="mod">
          <ac:chgData name="Will Landau" userId="ec9685c9-f8e1-41c4-8bba-081f17b78a1c" providerId="ADAL" clId="{51F3B356-CEC9-B84B-81F8-455601C39A04}" dt="2024-03-03T19:19:17.665" v="243" actId="1076"/>
          <ac:spMkLst>
            <pc:docMk/>
            <pc:sldMk cId="2844328112" sldId="277"/>
            <ac:spMk id="3" creationId="{62934890-0CAE-AAA9-09B0-33C168C61E46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A2528E-A3E8-BD47-ABD4-66ADA4D6317F}" type="datetimeFigureOut">
              <a:rPr lang="en-US" smtClean="0"/>
              <a:t>3/4/24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E92CA-1A61-C747-8F0A-9D5BE8D64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56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CRAN archival after 2 weeks does not solve either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E92CA-1A61-C747-8F0A-9D5BE8D64D9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41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Charlie first noticed this is possible.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E92CA-1A61-C747-8F0A-9D5BE8D64D9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946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28F90-1B7B-751E-97BB-A99294D519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29322C-BDCA-3782-1760-64B85F7DA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88243-DE2D-3A15-B9B4-B2F5932C3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CC419-D850-3F85-4362-0D383E043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29523-BC98-AC1C-E09B-6E1C03E00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C0428-4182-9A2A-CA67-DEE7610B6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3E5893-1A54-DE28-210D-2ACD633BD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F7D71-D4AB-8AEE-ECA9-D62DCBE65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29ACE-EF6E-B712-8733-DDCA00489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FCE10-A1D3-DBE2-0CB6-93085ED14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691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9E82F0-505B-7FE4-C97F-6C5E4406F2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88400C-EDB1-951E-F120-CFA4688DE9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08457-1BBD-B1EA-E879-A999F1C6F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065D5-8E0B-EEFA-8C5B-40D3DAD3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C1EF0-50D1-FF89-3333-D4A7B83DF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10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C733E-4160-4426-F9CA-BFD18FC38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1A56B-9EF2-C351-824C-A8032D9A0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68F06-E605-3938-CECF-BC9ACA2F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55ED1-30D9-5380-E209-899639E56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A659A-C3C9-3C22-3FB1-322EBA8AE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454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C9EB-EA16-D279-551D-E8FFC9C05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210B31-B744-BCD9-B4B6-BD1A867D5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22D84-CE18-B365-88E4-22CB7CACE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9917E-727E-04FB-716A-4E91E6924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25C14-CFB7-F90B-03E3-8468C6DFF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554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6ACBC-4C40-BB1C-EA41-0ACE69FC0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E113C-6144-7AF8-483E-C368FA571E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F7B9B-357D-062A-246B-705C66EDF5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9BF25-3B65-85A8-06B8-C2B67C622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D44783-0498-16DB-51B7-B3D472DD9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EA15EE-8424-9F65-04DB-F90BCD9F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0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9D89F-05E7-77CE-16EF-449FADFFD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7BF29-F705-8A9E-327F-090ED579F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F8A770-7255-0246-08CA-F43B919D2E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CF463D-2695-00D0-8136-6907F8875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4F3B5F-BEA4-5522-4C74-64DC843D0D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41FCDB-8523-3FC0-8FAF-3C3741913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3BE4EC-4ADB-DB21-66D7-F8FBB83A0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AECCD1-89CF-0936-D67B-3EC56F2F1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352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1BCE7-9C82-B840-F666-FDBAE70F0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9D8060-7083-8188-A8BE-554C11200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407E63-1BE6-C7C4-0F23-00FA9B1C8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C1B93B-676E-2963-CCD7-DE1D9A4B7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386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3BD1A4-385B-63E9-4DAE-5C831AA9D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25C256-0408-E76F-BD85-13332890F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266F95-12DC-B5EB-3A75-4FD5D2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24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49332-3BDA-CAD4-AF2E-539D53310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8AF11-2ECB-7878-7A19-AAD0C8D04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3CD3F-3DB9-49FE-BE4F-E2EE4D5AB6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CC60B-AD45-E77F-B20A-BC06CA0F6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78F65-2A5B-6D30-92BD-F1F24420B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AF8E4-4DB1-6244-E25B-27F928642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98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CF234-C901-7F1E-B430-AD6E22C80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08F0DA-7E93-0458-BE2E-E4CDA130B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42ED3F-FBA4-BE0C-E4E8-DE2764249E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29C885-F7AE-9CA1-18F4-D0DDE6CCC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12DF9-02EF-714E-9FE6-561DAB64B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3EBF69-62BE-A4CE-2599-906CB5BBD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96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F648F0-D5DE-BA50-33BC-9603D9696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3B0975-D602-7243-0781-90B3B3EDC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07CDC-339C-FD8B-7D63-2970B7FB3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15A9BB-D686-C84B-972F-28E6EF7CAB91}" type="datetimeFigureOut">
              <a:rPr lang="en-US" smtClean="0"/>
              <a:t>3/3/24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05865-F92E-B23F-1583-F6CEC2E273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71AA5-48C3-5539-82BA-32DFE66C8C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EAF136-B2FB-9749-9E7B-79367EACB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3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r-releases/r-releases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-universe-org/help/issues/369" TargetMode="External"/><Relationship Id="rId2" Type="http://schemas.openxmlformats.org/officeDocument/2006/relationships/hyperlink" Target="https://github.com/r-universe-org/help/issues/37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-releases/help/issues/21" TargetMode="External"/><Relationship Id="rId5" Type="http://schemas.openxmlformats.org/officeDocument/2006/relationships/hyperlink" Target="https://github.com/r-releases/help/issues/10" TargetMode="External"/><Relationship Id="rId4" Type="http://schemas.openxmlformats.org/officeDocument/2006/relationships/hyperlink" Target="https://github.com/r-releases/help/issues/6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A73D9-12B7-F8B7-230E-526B360CCC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R-releases: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8F9B7-D033-9A6E-E531-DD8CDFEF2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28528"/>
          </a:xfrm>
        </p:spPr>
        <p:txBody>
          <a:bodyPr/>
          <a:lstStyle/>
          <a:p>
            <a:r>
              <a:rPr lang="en-US" dirty="0"/>
              <a:t>A community-curated R universe of package releases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D5B5ACD-3451-ACC4-BA00-440D87B7CEC0}"/>
              </a:ext>
            </a:extLst>
          </p:cNvPr>
          <p:cNvSpPr txBox="1">
            <a:spLocks/>
          </p:cNvSpPr>
          <p:nvPr/>
        </p:nvSpPr>
        <p:spPr>
          <a:xfrm>
            <a:off x="1524000" y="6138043"/>
            <a:ext cx="9144000" cy="528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Will Landau and Charlie Gao, with help from Jeroen Ooms</a:t>
            </a:r>
          </a:p>
        </p:txBody>
      </p:sp>
    </p:spTree>
    <p:extLst>
      <p:ext uri="{BB962C8B-B14F-4D97-AF65-F5344CB8AC3E}">
        <p14:creationId xmlns:p14="http://schemas.microsoft.com/office/powerpoint/2010/main" val="117581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BBB9EAE2-9B32-3516-8E87-8583B5F3F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042" y="4103739"/>
            <a:ext cx="5835776" cy="25194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8722E1-3764-32EE-8EEA-4B14D9905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673" y="303455"/>
            <a:ext cx="11924145" cy="7244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0000"/>
                </a:solidFill>
                <a:latin typeface="Helvetica Neue" panose="02000503000000020004" pitchFamily="2" charset="0"/>
              </a:rPr>
              <a:t>2</a:t>
            </a:r>
            <a:r>
              <a:rPr lang="en-US" sz="36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. Collect releases across many GitHub owners.</a:t>
            </a:r>
            <a:endParaRPr lang="en-US" sz="36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57C3CB6-7C2B-0DCB-E36B-D3C084D7F9BD}"/>
              </a:ext>
            </a:extLst>
          </p:cNvPr>
          <p:cNvSpPr/>
          <p:nvPr/>
        </p:nvSpPr>
        <p:spPr>
          <a:xfrm>
            <a:off x="607449" y="2820203"/>
            <a:ext cx="4516582" cy="49602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https://wlandau.r-universe.dev</a:t>
            </a:r>
            <a:endParaRPr lang="en-US" sz="24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EBF10649-4EA7-47FD-9206-AD6568B8213C}"/>
              </a:ext>
            </a:extLst>
          </p:cNvPr>
          <p:cNvSpPr/>
          <p:nvPr/>
        </p:nvSpPr>
        <p:spPr>
          <a:xfrm>
            <a:off x="6509421" y="5160256"/>
            <a:ext cx="300565" cy="193964"/>
          </a:xfrm>
          <a:prstGeom prst="rightArrow">
            <a:avLst/>
          </a:prstGeom>
          <a:solidFill>
            <a:srgbClr val="FFC000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DF4CEFC-CC27-A951-A386-E900219E7186}"/>
              </a:ext>
            </a:extLst>
          </p:cNvPr>
          <p:cNvSpPr/>
          <p:nvPr/>
        </p:nvSpPr>
        <p:spPr>
          <a:xfrm>
            <a:off x="607449" y="3429000"/>
            <a:ext cx="4516582" cy="49602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</a:t>
            </a:r>
            <a:r>
              <a:rPr lang="en-US" sz="2400" u="sng" dirty="0">
                <a:solidFill>
                  <a:srgbClr val="000000"/>
                </a:solidFill>
                <a:latin typeface="Helvetica Neue" panose="02000503000000020004" pitchFamily="2" charset="0"/>
              </a:rPr>
              <a:t>tidyverse</a:t>
            </a:r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.r-universe.dev</a:t>
            </a:r>
            <a:endParaRPr lang="en-US" sz="24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9" name="Picture 8" descr="A computer code with green text&#10;&#10;Description automatically generated">
            <a:extLst>
              <a:ext uri="{FF2B5EF4-FFF2-40B4-BE49-F238E27FC236}">
                <a16:creationId xmlns:a16="http://schemas.microsoft.com/office/drawing/2014/main" id="{E2D1B419-35D8-FA25-1B42-A731AA640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449" y="4103739"/>
            <a:ext cx="5038469" cy="2631082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24D1BE6-3F1E-8992-4A14-893EF8ABF97B}"/>
              </a:ext>
            </a:extLst>
          </p:cNvPr>
          <p:cNvSpPr/>
          <p:nvPr/>
        </p:nvSpPr>
        <p:spPr>
          <a:xfrm>
            <a:off x="6412422" y="3016502"/>
            <a:ext cx="4638016" cy="49602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https://r-releases.r-universe.dev</a:t>
            </a:r>
            <a:endParaRPr lang="en-US" sz="24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19" name="Graphic 18" descr="Checkbox Checked with solid fill">
            <a:extLst>
              <a:ext uri="{FF2B5EF4-FFF2-40B4-BE49-F238E27FC236}">
                <a16:creationId xmlns:a16="http://schemas.microsoft.com/office/drawing/2014/main" id="{F4EA1A88-FD55-609F-CE02-483C8454CB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75880" y="1023236"/>
            <a:ext cx="1911099" cy="1911099"/>
          </a:xfrm>
          <a:prstGeom prst="rect">
            <a:avLst/>
          </a:prstGeom>
        </p:spPr>
      </p:pic>
      <p:pic>
        <p:nvPicPr>
          <p:cNvPr id="26" name="Graphic 25" descr="Checkbox Crossed with solid fill">
            <a:extLst>
              <a:ext uri="{FF2B5EF4-FFF2-40B4-BE49-F238E27FC236}">
                <a16:creationId xmlns:a16="http://schemas.microsoft.com/office/drawing/2014/main" id="{F26A2031-8220-F71A-CF8D-9227AA3E6C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171134" y="1023236"/>
            <a:ext cx="1911098" cy="191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451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E4E8-043C-040A-B777-D22485E0A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register packages with</a:t>
            </a:r>
            <a:br>
              <a:rPr lang="en-US" dirty="0"/>
            </a:br>
            <a:r>
              <a:rPr lang="en-US" dirty="0"/>
              <a:t>R-releases</a:t>
            </a:r>
          </a:p>
        </p:txBody>
      </p:sp>
    </p:spTree>
    <p:extLst>
      <p:ext uri="{BB962C8B-B14F-4D97-AF65-F5344CB8AC3E}">
        <p14:creationId xmlns:p14="http://schemas.microsoft.com/office/powerpoint/2010/main" val="4243079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FFC86-2350-3AB9-69A4-D076E3DE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27" y="365125"/>
            <a:ext cx="11397673" cy="1325563"/>
          </a:xfrm>
        </p:spPr>
        <p:txBody>
          <a:bodyPr>
            <a:normAutofit/>
          </a:bodyPr>
          <a:lstStyle/>
          <a:p>
            <a:r>
              <a:rPr lang="en-US" sz="3600" dirty="0"/>
              <a:t>1. Fork and pull </a:t>
            </a:r>
            <a:r>
              <a:rPr lang="en-US" sz="3600" dirty="0">
                <a:hlinkClick r:id="rId2"/>
              </a:rPr>
              <a:t>https://github.com/r-releases/r-releases</a:t>
            </a:r>
            <a:r>
              <a:rPr lang="en-US" sz="36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534DA0-CDF1-A94E-B486-41C4DED0F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37" y="1853821"/>
            <a:ext cx="10836368" cy="4057452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DF8D46D7-E212-34FF-01BF-54868C11FEB0}"/>
              </a:ext>
            </a:extLst>
          </p:cNvPr>
          <p:cNvSpPr/>
          <p:nvPr/>
        </p:nvSpPr>
        <p:spPr>
          <a:xfrm rot="11695030">
            <a:off x="4840914" y="4920929"/>
            <a:ext cx="2320505" cy="1130059"/>
          </a:xfrm>
          <a:prstGeom prst="rightArrow">
            <a:avLst/>
          </a:prstGeom>
          <a:solidFill>
            <a:srgbClr val="FFC000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D1223-1ED9-587B-C9EC-7A6198453503}"/>
              </a:ext>
            </a:extLst>
          </p:cNvPr>
          <p:cNvSpPr/>
          <p:nvPr/>
        </p:nvSpPr>
        <p:spPr>
          <a:xfrm>
            <a:off x="1254152" y="4641296"/>
            <a:ext cx="3530499" cy="483598"/>
          </a:xfrm>
          <a:prstGeom prst="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B1A40E-A13B-9CC1-780A-CB8AB91AEFB0}"/>
              </a:ext>
            </a:extLst>
          </p:cNvPr>
          <p:cNvSpPr txBox="1"/>
          <p:nvPr/>
        </p:nvSpPr>
        <p:spPr>
          <a:xfrm>
            <a:off x="7267769" y="5588107"/>
            <a:ext cx="4647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</a:rPr>
              <a:t>***Just write the URL</a:t>
            </a:r>
          </a:p>
        </p:txBody>
      </p:sp>
    </p:spTree>
    <p:extLst>
      <p:ext uri="{BB962C8B-B14F-4D97-AF65-F5344CB8AC3E}">
        <p14:creationId xmlns:p14="http://schemas.microsoft.com/office/powerpoint/2010/main" val="1577022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FFC86-2350-3AB9-69A4-D076E3DE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27" y="365125"/>
            <a:ext cx="11397673" cy="1325563"/>
          </a:xfrm>
        </p:spPr>
        <p:txBody>
          <a:bodyPr>
            <a:normAutofit/>
          </a:bodyPr>
          <a:lstStyle/>
          <a:p>
            <a:r>
              <a:rPr lang="en-US" sz="4000" dirty="0"/>
              <a:t>2. A bot validates the URL and merges the pull request.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F5813DC-D290-B09B-91F2-4B744E9AA8F6}"/>
              </a:ext>
            </a:extLst>
          </p:cNvPr>
          <p:cNvSpPr/>
          <p:nvPr/>
        </p:nvSpPr>
        <p:spPr>
          <a:xfrm>
            <a:off x="2086265" y="1773815"/>
            <a:ext cx="8019470" cy="7244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https://github.com/r-releases/r-releases/pull/52</a:t>
            </a:r>
            <a:endParaRPr lang="en-US" sz="24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4ED6D8-C0A1-A8DF-37E0-68BF2AAE1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5" y="2787159"/>
            <a:ext cx="6207718" cy="31451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8FF448-641F-8EC2-AA52-BF67B5180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163" y="2787159"/>
            <a:ext cx="5613400" cy="371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FFC86-2350-3AB9-69A4-D076E3DE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727" y="365125"/>
            <a:ext cx="11397673" cy="1325563"/>
          </a:xfrm>
        </p:spPr>
        <p:txBody>
          <a:bodyPr/>
          <a:lstStyle/>
          <a:p>
            <a:r>
              <a:rPr lang="en-US" dirty="0"/>
              <a:t>2. (Checks are strict.)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F5813DC-D290-B09B-91F2-4B744E9AA8F6}"/>
              </a:ext>
            </a:extLst>
          </p:cNvPr>
          <p:cNvSpPr/>
          <p:nvPr/>
        </p:nvSpPr>
        <p:spPr>
          <a:xfrm>
            <a:off x="2086265" y="1773815"/>
            <a:ext cx="8019470" cy="7244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https://github.com/r-releases/r-releases/pull/50</a:t>
            </a:r>
            <a:endParaRPr lang="en-US" sz="24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57A75E-B4BC-5862-3F25-E91743FFF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146" y="2892934"/>
            <a:ext cx="8317036" cy="381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09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FFC86-2350-3AB9-69A4-D076E3DE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92967"/>
            <a:ext cx="11397673" cy="650875"/>
          </a:xfrm>
        </p:spPr>
        <p:txBody>
          <a:bodyPr>
            <a:normAutofit fontScale="90000"/>
          </a:bodyPr>
          <a:lstStyle/>
          <a:p>
            <a:r>
              <a:rPr lang="en-US" dirty="0"/>
              <a:t>3. Package listings accumulate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F5813DC-D290-B09B-91F2-4B744E9AA8F6}"/>
              </a:ext>
            </a:extLst>
          </p:cNvPr>
          <p:cNvSpPr/>
          <p:nvPr/>
        </p:nvSpPr>
        <p:spPr>
          <a:xfrm>
            <a:off x="1708727" y="743842"/>
            <a:ext cx="8774546" cy="7244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https://github.com/r-releases/r-releases/tree/main/packages</a:t>
            </a:r>
            <a:endParaRPr lang="en-US" sz="24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17E147-CCBA-FF53-3288-F5D015A26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972" y="1593658"/>
            <a:ext cx="7202055" cy="526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56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FFC86-2350-3AB9-69A4-D076E3DE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92967"/>
            <a:ext cx="11397673" cy="650875"/>
          </a:xfrm>
        </p:spPr>
        <p:txBody>
          <a:bodyPr>
            <a:normAutofit fontScale="90000"/>
          </a:bodyPr>
          <a:lstStyle/>
          <a:p>
            <a:r>
              <a:rPr lang="en-US" dirty="0"/>
              <a:t>4. A workflow continuously build packages.json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F5813DC-D290-B09B-91F2-4B744E9AA8F6}"/>
              </a:ext>
            </a:extLst>
          </p:cNvPr>
          <p:cNvSpPr/>
          <p:nvPr/>
        </p:nvSpPr>
        <p:spPr>
          <a:xfrm>
            <a:off x="452580" y="743842"/>
            <a:ext cx="11286837" cy="7244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https://github.com/r-releases/r-releases.r-</a:t>
            </a:r>
            <a:r>
              <a:rPr lang="en-US" sz="2400" u="sng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universe.dev</a:t>
            </a:r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/blob/main/packages.json</a:t>
            </a:r>
            <a:endParaRPr lang="en-US" sz="24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7A60B4-1325-0849-3F64-99CA2845C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421" y="1468293"/>
            <a:ext cx="8033154" cy="509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445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FFC86-2350-3AB9-69A4-D076E3DE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92967"/>
            <a:ext cx="11397673" cy="650875"/>
          </a:xfrm>
        </p:spPr>
        <p:txBody>
          <a:bodyPr>
            <a:normAutofit fontScale="90000"/>
          </a:bodyPr>
          <a:lstStyle/>
          <a:p>
            <a:r>
              <a:rPr lang="en-US" dirty="0"/>
              <a:t>5. The universe continuously builds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F5813DC-D290-B09B-91F2-4B744E9AA8F6}"/>
              </a:ext>
            </a:extLst>
          </p:cNvPr>
          <p:cNvSpPr/>
          <p:nvPr/>
        </p:nvSpPr>
        <p:spPr>
          <a:xfrm>
            <a:off x="3348182" y="743842"/>
            <a:ext cx="5089236" cy="49383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https://r-releases.r-universe.dev</a:t>
            </a:r>
            <a:endParaRPr lang="en-US" sz="24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9EEDE6-65BE-F73A-1CFE-FD3A5FF32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1404157"/>
            <a:ext cx="9723582" cy="545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935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FFC86-2350-3AB9-69A4-D076E3DE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92967"/>
            <a:ext cx="11397673" cy="650875"/>
          </a:xfrm>
        </p:spPr>
        <p:txBody>
          <a:bodyPr>
            <a:normAutofit fontScale="90000"/>
          </a:bodyPr>
          <a:lstStyle/>
          <a:p>
            <a:r>
              <a:rPr lang="en-US" dirty="0"/>
              <a:t>6. Users install package releases from one place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D788F-A5E0-4D5C-5B72-A33CB8E26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550" y="2117921"/>
            <a:ext cx="7562977" cy="3265141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5CBED913-F54D-9FF6-F638-408F2A96EF37}"/>
              </a:ext>
            </a:extLst>
          </p:cNvPr>
          <p:cNvSpPr/>
          <p:nvPr/>
        </p:nvSpPr>
        <p:spPr>
          <a:xfrm>
            <a:off x="2408190" y="3556527"/>
            <a:ext cx="300565" cy="193964"/>
          </a:xfrm>
          <a:prstGeom prst="rightArrow">
            <a:avLst/>
          </a:prstGeom>
          <a:solidFill>
            <a:srgbClr val="FFC000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920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E4E8-043C-040A-B777-D22485E0A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57" y="1709738"/>
            <a:ext cx="11571514" cy="2852737"/>
          </a:xfrm>
        </p:spPr>
        <p:txBody>
          <a:bodyPr>
            <a:normAutofit/>
          </a:bodyPr>
          <a:lstStyle/>
          <a:p>
            <a:r>
              <a:rPr lang="en-US" dirty="0"/>
              <a:t>Development plan for R-releases</a:t>
            </a:r>
          </a:p>
        </p:txBody>
      </p:sp>
    </p:spTree>
    <p:extLst>
      <p:ext uri="{BB962C8B-B14F-4D97-AF65-F5344CB8AC3E}">
        <p14:creationId xmlns:p14="http://schemas.microsoft.com/office/powerpoint/2010/main" val="495194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722E1-3764-32EE-8EEA-4B14D990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competing priorities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54B5E-344A-3C84-6A2A-31C6D5A03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1953436"/>
            <a:ext cx="4158673" cy="6333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/>
              <a:t>1. User experience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FE7289-AB36-1677-62AD-6884D40CEDCD}"/>
              </a:ext>
            </a:extLst>
          </p:cNvPr>
          <p:cNvSpPr txBox="1">
            <a:spLocks/>
          </p:cNvSpPr>
          <p:nvPr/>
        </p:nvSpPr>
        <p:spPr>
          <a:xfrm>
            <a:off x="7132781" y="1953436"/>
            <a:ext cx="4839856" cy="6333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b="1" dirty="0"/>
              <a:t>2. Maintainer experience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003E3-91AD-8BCB-84FA-B4D6ECCADD3F}"/>
              </a:ext>
            </a:extLst>
          </p:cNvPr>
          <p:cNvSpPr txBox="1"/>
          <p:nvPr/>
        </p:nvSpPr>
        <p:spPr>
          <a:xfrm>
            <a:off x="320962" y="2849554"/>
            <a:ext cx="41586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Helvetica Neue" panose="02000503000000020004" pitchFamily="2" charset="0"/>
              </a:rPr>
              <a:t>P</a:t>
            </a: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ackages must work on multiple platforms.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Packages must stay compatible with their dependencies.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900E1A-9597-939E-1E20-6775305C0391}"/>
              </a:ext>
            </a:extLst>
          </p:cNvPr>
          <p:cNvSpPr txBox="1"/>
          <p:nvPr/>
        </p:nvSpPr>
        <p:spPr>
          <a:xfrm>
            <a:off x="7132781" y="2849554"/>
            <a:ext cx="49968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Incentivize proper testing.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Publish updates in a timely manner.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Make progress on a package and its dependencies concurrently.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B90713-F427-D95D-0A5C-B3BE6371B3A7}"/>
              </a:ext>
            </a:extLst>
          </p:cNvPr>
          <p:cNvSpPr txBox="1"/>
          <p:nvPr/>
        </p:nvSpPr>
        <p:spPr>
          <a:xfrm>
            <a:off x="5123168" y="1669957"/>
            <a:ext cx="1366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E6000E"/>
                </a:solidFill>
                <a:effectLst/>
                <a:latin typeface="Helvetica Neue" panose="02000503000000020004" pitchFamily="2" charset="0"/>
              </a:rPr>
              <a:t>VS</a:t>
            </a:r>
            <a:endParaRPr lang="en-US" sz="7200" dirty="0">
              <a:solidFill>
                <a:srgbClr val="E6000E"/>
              </a:solidFill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274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27B5-6528-EA65-389B-EB71C1754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301"/>
            <a:ext cx="10515600" cy="665018"/>
          </a:xfrm>
        </p:spPr>
        <p:txBody>
          <a:bodyPr>
            <a:normAutofit fontScale="90000"/>
          </a:bodyPr>
          <a:lstStyle/>
          <a:p>
            <a:r>
              <a:rPr lang="en-US" dirty="0"/>
              <a:t>R-releases development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34890-0CAE-AAA9-09B0-33C168C61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055" y="1105189"/>
            <a:ext cx="11757890" cy="575281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Feature requests for R-universe: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1800" dirty="0"/>
              <a:t>An API to get package check results: </a:t>
            </a:r>
            <a:r>
              <a:rPr lang="en-US" sz="1800" dirty="0">
                <a:hlinkClick r:id="rId2"/>
              </a:rPr>
              <a:t>https://github.com/r-universe-org/help/issues/370</a:t>
            </a:r>
            <a:endParaRPr lang="en-US" sz="1800" dirty="0"/>
          </a:p>
          <a:p>
            <a:pPr marL="971550" lvl="1" indent="-514350">
              <a:buFont typeface="+mj-lt"/>
              <a:buAutoNum type="alphaUcPeriod"/>
            </a:pPr>
            <a:r>
              <a:rPr lang="en-US" sz="1800" dirty="0"/>
              <a:t>Trigger package checks when a dependency updates: </a:t>
            </a:r>
            <a:r>
              <a:rPr lang="en-US" sz="1800" dirty="0">
                <a:hlinkClick r:id="rId3"/>
              </a:rPr>
              <a:t>https://github.com/r-universe-org/help/issues/369</a:t>
            </a:r>
            <a:r>
              <a:rPr lang="en-US" sz="1800" dirty="0"/>
              <a:t>. </a:t>
            </a:r>
          </a:p>
          <a:p>
            <a:pPr marL="1428750" lvl="2" indent="-514350">
              <a:buFont typeface="+mj-lt"/>
              <a:buAutoNum type="romanUcPeriod"/>
            </a:pPr>
            <a:r>
              <a:rPr lang="en-US" sz="1400" dirty="0"/>
              <a:t>Equivalent to continuous reverse dependency checks.</a:t>
            </a:r>
          </a:p>
          <a:p>
            <a:pPr marL="914400" lvl="2" indent="0">
              <a:buNone/>
            </a:pPr>
            <a:endParaRPr lang="en-US" sz="1400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Guardrails for users: </a:t>
            </a:r>
            <a:r>
              <a:rPr lang="en-US" dirty="0">
                <a:hlinkClick r:id="rId4"/>
              </a:rPr>
              <a:t>https://github.com/r-releases/help/issues/6</a:t>
            </a:r>
            <a:r>
              <a:rPr lang="en-US" dirty="0"/>
              <a:t> 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1800" dirty="0"/>
              <a:t>install_safe(): exclude packages with failing checks.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1800" dirty="0"/>
              <a:t>Show the checks of selected packages.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1800" dirty="0"/>
              <a:t>(Alternative: a more selective universe downstream of r-releases: </a:t>
            </a:r>
            <a:r>
              <a:rPr lang="en-US" sz="1800" dirty="0">
                <a:hlinkClick r:id="rId5"/>
              </a:rPr>
              <a:t>https://github.com/r-releases/help/issues/10</a:t>
            </a:r>
            <a:r>
              <a:rPr lang="en-US" sz="1800" dirty="0"/>
              <a:t>) 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1800" dirty="0"/>
              <a:t>Detect the packages whose version numbers did not increment in the latest release: </a:t>
            </a:r>
            <a:r>
              <a:rPr lang="en-US" sz="1800" dirty="0">
                <a:hlinkClick r:id="rId6"/>
              </a:rPr>
              <a:t>https://github.com/r-releases/help/issues/21</a:t>
            </a:r>
            <a:r>
              <a:rPr lang="en-US" sz="1800" dirty="0"/>
              <a:t> </a:t>
            </a:r>
          </a:p>
          <a:p>
            <a:pPr marL="457200" lvl="1" indent="0">
              <a:buNone/>
            </a:pP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Grow the R-releases universe.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1800" dirty="0"/>
              <a:t>Register more packages.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1800" dirty="0"/>
              <a:t>Make the dependency graph independent from CRAN.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sz="1800" dirty="0"/>
              <a:t>Recruit moderators (selectively).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58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27B5-6528-EA65-389B-EB71C1754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66"/>
            <a:ext cx="10515600" cy="66501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Thanks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34890-0CAE-AAA9-09B0-33C168C61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5346" y="2290410"/>
            <a:ext cx="9781308" cy="3157395"/>
          </a:xfrm>
        </p:spPr>
        <p:txBody>
          <a:bodyPr>
            <a:normAutofit/>
          </a:bodyPr>
          <a:lstStyle/>
          <a:p>
            <a:r>
              <a:rPr lang="en-US" dirty="0"/>
              <a:t>Jeroen Ooms</a:t>
            </a:r>
          </a:p>
          <a:p>
            <a:r>
              <a:rPr lang="en-US" dirty="0"/>
              <a:t>Charlie Gao</a:t>
            </a:r>
          </a:p>
          <a:p>
            <a:r>
              <a:rPr lang="en-US" dirty="0"/>
              <a:t>Lluís Revilla</a:t>
            </a:r>
          </a:p>
          <a:p>
            <a:r>
              <a:rPr lang="en-US" dirty="0"/>
              <a:t>Gabe Becker</a:t>
            </a:r>
          </a:p>
          <a:p>
            <a:r>
              <a:rPr lang="en-US" dirty="0"/>
              <a:t>Joe Rickert</a:t>
            </a:r>
          </a:p>
        </p:txBody>
      </p:sp>
    </p:spTree>
    <p:extLst>
      <p:ext uri="{BB962C8B-B14F-4D97-AF65-F5344CB8AC3E}">
        <p14:creationId xmlns:p14="http://schemas.microsoft.com/office/powerpoint/2010/main" val="2844328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722E1-3764-32EE-8EEA-4B14D9905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R-releases: a way to get the best of both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54B5E-344A-3C84-6A2A-31C6D5A03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1953436"/>
            <a:ext cx="4158673" cy="6333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/>
              <a:t>1. User experience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FE7289-AB36-1677-62AD-6884D40CEDCD}"/>
              </a:ext>
            </a:extLst>
          </p:cNvPr>
          <p:cNvSpPr txBox="1">
            <a:spLocks/>
          </p:cNvSpPr>
          <p:nvPr/>
        </p:nvSpPr>
        <p:spPr>
          <a:xfrm>
            <a:off x="7132781" y="1953436"/>
            <a:ext cx="4839856" cy="6333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b="1" dirty="0"/>
              <a:t>2. Maintainer experience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003E3-91AD-8BCB-84FA-B4D6ECCADD3F}"/>
              </a:ext>
            </a:extLst>
          </p:cNvPr>
          <p:cNvSpPr txBox="1"/>
          <p:nvPr/>
        </p:nvSpPr>
        <p:spPr>
          <a:xfrm>
            <a:off x="320962" y="2849554"/>
            <a:ext cx="41586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 single universe to install any registered package.</a:t>
            </a:r>
          </a:p>
          <a:p>
            <a:endParaRPr lang="en-US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Protect against broken or incompatible packages without a two-week delay.</a:t>
            </a:r>
            <a:r>
              <a:rPr lang="en-US" dirty="0">
                <a:solidFill>
                  <a:srgbClr val="E6000E"/>
                </a:solidFill>
                <a:effectLst/>
                <a:latin typeface="Helvetica Neue" panose="02000503000000020004" pitchFamily="2" charset="0"/>
              </a:rPr>
              <a:t>***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E6000E"/>
              </a:solidFill>
              <a:latin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Helvetica Neue" panose="02000503000000020004" pitchFamily="2" charset="0"/>
              </a:rPr>
              <a:t>If a package release updates, its version number should always increment.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900E1A-9597-939E-1E20-6775305C0391}"/>
              </a:ext>
            </a:extLst>
          </p:cNvPr>
          <p:cNvSpPr txBox="1"/>
          <p:nvPr/>
        </p:nvSpPr>
        <p:spPr>
          <a:xfrm>
            <a:off x="6390663" y="2831545"/>
            <a:ext cx="570897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Each maintainer controls their own releases on GitHub/GitLab.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Registration with R-releases is easy: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Only needed once per package.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Completely automated for almost all packages.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Manual reviews require minimal effort.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Manual reviews are held to a consistent standard.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B90713-F427-D95D-0A5C-B3BE6371B3A7}"/>
              </a:ext>
            </a:extLst>
          </p:cNvPr>
          <p:cNvSpPr txBox="1"/>
          <p:nvPr/>
        </p:nvSpPr>
        <p:spPr>
          <a:xfrm>
            <a:off x="5221753" y="1027906"/>
            <a:ext cx="1168910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800" b="1" dirty="0">
                <a:solidFill>
                  <a:srgbClr val="0070C0"/>
                </a:solidFill>
                <a:effectLst/>
                <a:latin typeface="Helvetica Neue" panose="02000503000000020004" pitchFamily="2" charset="0"/>
              </a:rPr>
              <a:t>+</a:t>
            </a:r>
            <a:endParaRPr lang="en-US" sz="12800" dirty="0">
              <a:solidFill>
                <a:srgbClr val="0070C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6B2342-258A-978E-1112-3964742C0F7B}"/>
              </a:ext>
            </a:extLst>
          </p:cNvPr>
          <p:cNvSpPr txBox="1"/>
          <p:nvPr/>
        </p:nvSpPr>
        <p:spPr>
          <a:xfrm>
            <a:off x="110836" y="6280728"/>
            <a:ext cx="7169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6000E"/>
                </a:solidFill>
                <a:effectLst/>
                <a:latin typeface="Helvetica Neue" panose="02000503000000020004" pitchFamily="2" charset="0"/>
              </a:rPr>
              <a:t>***Not implemented yet, but definitely feasible and on the roadmap. </a:t>
            </a:r>
          </a:p>
        </p:txBody>
      </p:sp>
    </p:spTree>
    <p:extLst>
      <p:ext uri="{BB962C8B-B14F-4D97-AF65-F5344CB8AC3E}">
        <p14:creationId xmlns:p14="http://schemas.microsoft.com/office/powerpoint/2010/main" val="929738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E4E8-043C-040A-B777-D22485E0A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R-universe: a recap</a:t>
            </a:r>
          </a:p>
        </p:txBody>
      </p:sp>
    </p:spTree>
    <p:extLst>
      <p:ext uri="{BB962C8B-B14F-4D97-AF65-F5344CB8AC3E}">
        <p14:creationId xmlns:p14="http://schemas.microsoft.com/office/powerpoint/2010/main" val="2772128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722E1-3764-32EE-8EEA-4B14D9905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673" y="303455"/>
            <a:ext cx="11924145" cy="7244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R-universe recap: personal package repositories</a:t>
            </a:r>
            <a:endParaRPr lang="en-US" sz="36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30425-1208-74E0-18B1-2328ACE5A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2902201"/>
            <a:ext cx="3387439" cy="6333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/>
              <a:t>1. packages.json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1C0FEF-9DEC-F86C-122C-66A14196A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19" y="1370483"/>
            <a:ext cx="2174395" cy="1223097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57C3CB6-7C2B-0DCB-E36B-D3C084D7F9BD}"/>
              </a:ext>
            </a:extLst>
          </p:cNvPr>
          <p:cNvSpPr/>
          <p:nvPr/>
        </p:nvSpPr>
        <p:spPr>
          <a:xfrm>
            <a:off x="56563" y="3429000"/>
            <a:ext cx="3872353" cy="41519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https://github.com/wlandau/wlandau.r-universe.dev</a:t>
            </a:r>
            <a:endParaRPr lang="en-US" sz="12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A6B942C-F948-BAD3-96AC-71B2B39D6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63" y="4231786"/>
            <a:ext cx="4057476" cy="184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49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722E1-3764-32EE-8EEA-4B14D9905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673" y="303455"/>
            <a:ext cx="11924145" cy="7244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R-universe recap: personal package repositories</a:t>
            </a:r>
            <a:endParaRPr lang="en-US" sz="36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30425-1208-74E0-18B1-2328ACE5A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2902201"/>
            <a:ext cx="3387439" cy="6333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/>
              <a:t>1. packages.json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319CF59-B96F-558D-724B-1BEAC4DA6A76}"/>
              </a:ext>
            </a:extLst>
          </p:cNvPr>
          <p:cNvSpPr txBox="1">
            <a:spLocks/>
          </p:cNvSpPr>
          <p:nvPr/>
        </p:nvSpPr>
        <p:spPr>
          <a:xfrm>
            <a:off x="4255652" y="2902201"/>
            <a:ext cx="3096494" cy="6333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b="1" dirty="0"/>
              <a:t>2. The universe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1C0FEF-9DEC-F86C-122C-66A14196A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19" y="1370483"/>
            <a:ext cx="2174395" cy="122309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17E81EA-FFA2-92CE-3966-273848068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752" y="1125584"/>
            <a:ext cx="1750294" cy="1750294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A3EE9F00-4B01-F4A0-32E9-D85F0A51797C}"/>
              </a:ext>
            </a:extLst>
          </p:cNvPr>
          <p:cNvSpPr/>
          <p:nvPr/>
        </p:nvSpPr>
        <p:spPr>
          <a:xfrm>
            <a:off x="3212518" y="1415557"/>
            <a:ext cx="1274618" cy="1073401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57C3CB6-7C2B-0DCB-E36B-D3C084D7F9BD}"/>
              </a:ext>
            </a:extLst>
          </p:cNvPr>
          <p:cNvSpPr/>
          <p:nvPr/>
        </p:nvSpPr>
        <p:spPr>
          <a:xfrm>
            <a:off x="56563" y="3429000"/>
            <a:ext cx="3872353" cy="41519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https://github.com/wlandau/wlandau.r-universe.dev</a:t>
            </a:r>
            <a:endParaRPr lang="en-US" sz="12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2F5C659-6FC0-6524-4944-67B91F9DD7EE}"/>
              </a:ext>
            </a:extLst>
          </p:cNvPr>
          <p:cNvSpPr/>
          <p:nvPr/>
        </p:nvSpPr>
        <p:spPr>
          <a:xfrm>
            <a:off x="4487136" y="3453642"/>
            <a:ext cx="2721267" cy="39160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https://wlandau.r-universe.dev</a:t>
            </a:r>
            <a:endParaRPr lang="en-US" sz="12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A6B942C-F948-BAD3-96AC-71B2B39D6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63" y="4231786"/>
            <a:ext cx="4057476" cy="184044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5885E9F-5D2C-0545-51EF-773F3FC268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2795" y="4039308"/>
            <a:ext cx="3446410" cy="251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126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722E1-3764-32EE-8EEA-4B14D9905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673" y="303455"/>
            <a:ext cx="11924145" cy="7244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R-universe recap: personal package repositories</a:t>
            </a:r>
            <a:endParaRPr lang="en-US" sz="36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030425-1208-74E0-18B1-2328ACE5A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2902201"/>
            <a:ext cx="3387439" cy="6333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/>
              <a:t>1. packages.json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319CF59-B96F-558D-724B-1BEAC4DA6A76}"/>
              </a:ext>
            </a:extLst>
          </p:cNvPr>
          <p:cNvSpPr txBox="1">
            <a:spLocks/>
          </p:cNvSpPr>
          <p:nvPr/>
        </p:nvSpPr>
        <p:spPr>
          <a:xfrm>
            <a:off x="4255652" y="2902201"/>
            <a:ext cx="3096494" cy="6333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b="1" dirty="0"/>
              <a:t>2. The universe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682A491-BEA8-E748-544B-C512C7DE4A61}"/>
              </a:ext>
            </a:extLst>
          </p:cNvPr>
          <p:cNvSpPr txBox="1">
            <a:spLocks/>
          </p:cNvSpPr>
          <p:nvPr/>
        </p:nvSpPr>
        <p:spPr>
          <a:xfrm>
            <a:off x="7998686" y="2936158"/>
            <a:ext cx="3872352" cy="6333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b="1" dirty="0"/>
              <a:t>3. Install packages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1C0FEF-9DEC-F86C-122C-66A14196A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19" y="1370483"/>
            <a:ext cx="2174395" cy="122309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17E81EA-FFA2-92CE-3966-273848068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752" y="1125584"/>
            <a:ext cx="1750294" cy="17502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727DC8-1888-7615-C500-09FC79362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4637" y="1310384"/>
            <a:ext cx="1937327" cy="1501161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A3EE9F00-4B01-F4A0-32E9-D85F0A51797C}"/>
              </a:ext>
            </a:extLst>
          </p:cNvPr>
          <p:cNvSpPr/>
          <p:nvPr/>
        </p:nvSpPr>
        <p:spPr>
          <a:xfrm>
            <a:off x="3212518" y="1415557"/>
            <a:ext cx="1274618" cy="1073401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A79C4BCC-E835-9EE4-9A06-AC6B8C19FDBE}"/>
              </a:ext>
            </a:extLst>
          </p:cNvPr>
          <p:cNvSpPr/>
          <p:nvPr/>
        </p:nvSpPr>
        <p:spPr>
          <a:xfrm>
            <a:off x="7024633" y="1475252"/>
            <a:ext cx="1274618" cy="1073401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57C3CB6-7C2B-0DCB-E36B-D3C084D7F9BD}"/>
              </a:ext>
            </a:extLst>
          </p:cNvPr>
          <p:cNvSpPr/>
          <p:nvPr/>
        </p:nvSpPr>
        <p:spPr>
          <a:xfrm>
            <a:off x="56563" y="3429000"/>
            <a:ext cx="3872353" cy="41519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https://github.com/wlandau/wlandau.r-universe.dev</a:t>
            </a:r>
            <a:endParaRPr lang="en-US" sz="12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2F5C659-6FC0-6524-4944-67B91F9DD7EE}"/>
              </a:ext>
            </a:extLst>
          </p:cNvPr>
          <p:cNvSpPr/>
          <p:nvPr/>
        </p:nvSpPr>
        <p:spPr>
          <a:xfrm>
            <a:off x="4487136" y="3453642"/>
            <a:ext cx="2721267" cy="39160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https://wlandau.r-universe.dev</a:t>
            </a:r>
            <a:endParaRPr lang="en-US" sz="12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716FB1B9-9BCE-A4D3-F4C1-C543C29880E1}"/>
              </a:ext>
            </a:extLst>
          </p:cNvPr>
          <p:cNvSpPr/>
          <p:nvPr/>
        </p:nvSpPr>
        <p:spPr>
          <a:xfrm>
            <a:off x="8685833" y="3453642"/>
            <a:ext cx="2498058" cy="39160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Local R session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A6B942C-F948-BAD3-96AC-71B2B39D6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63" y="4231786"/>
            <a:ext cx="4057476" cy="184044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5885E9F-5D2C-0545-51EF-773F3FC268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2795" y="4039308"/>
            <a:ext cx="3446410" cy="251523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6063C19-4D3F-697F-2F03-12E367E29F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98686" y="4231786"/>
            <a:ext cx="3970033" cy="1908375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13B1E0A4-4911-79E2-F5C8-A7FF73BC3DE2}"/>
              </a:ext>
            </a:extLst>
          </p:cNvPr>
          <p:cNvSpPr/>
          <p:nvPr/>
        </p:nvSpPr>
        <p:spPr>
          <a:xfrm>
            <a:off x="8148968" y="5055025"/>
            <a:ext cx="300565" cy="193964"/>
          </a:xfrm>
          <a:prstGeom prst="rightArrow">
            <a:avLst/>
          </a:prstGeom>
          <a:solidFill>
            <a:srgbClr val="FFC000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88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E4E8-043C-040A-B777-D22485E0A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R-releases uses R-universe</a:t>
            </a:r>
          </a:p>
        </p:txBody>
      </p:sp>
    </p:spTree>
    <p:extLst>
      <p:ext uri="{BB962C8B-B14F-4D97-AF65-F5344CB8AC3E}">
        <p14:creationId xmlns:p14="http://schemas.microsoft.com/office/powerpoint/2010/main" val="2261815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omputer code with green text&#10;&#10;Description automatically generated">
            <a:extLst>
              <a:ext uri="{FF2B5EF4-FFF2-40B4-BE49-F238E27FC236}">
                <a16:creationId xmlns:a16="http://schemas.microsoft.com/office/drawing/2014/main" id="{EDB6C004-BAEA-1AA4-A4A1-8384ACFDB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995" y="2636792"/>
            <a:ext cx="7480878" cy="41103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8722E1-3764-32EE-8EEA-4B14D9905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673" y="303455"/>
            <a:ext cx="11924145" cy="7244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1. Track releases.</a:t>
            </a:r>
            <a:endParaRPr lang="en-US" sz="36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1C0FEF-9DEC-F86C-122C-66A14196A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896" y="1097156"/>
            <a:ext cx="2174395" cy="1223097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57C3CB6-7C2B-0DCB-E36B-D3C084D7F9BD}"/>
              </a:ext>
            </a:extLst>
          </p:cNvPr>
          <p:cNvSpPr/>
          <p:nvPr/>
        </p:nvSpPr>
        <p:spPr>
          <a:xfrm>
            <a:off x="3057634" y="1275386"/>
            <a:ext cx="8019470" cy="72445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u="sng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https://github.com/wlandau/wlandau.r-universe.dev</a:t>
            </a:r>
            <a:endParaRPr lang="en-US" sz="24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EBF10649-4EA7-47FD-9206-AD6568B8213C}"/>
              </a:ext>
            </a:extLst>
          </p:cNvPr>
          <p:cNvSpPr/>
          <p:nvPr/>
        </p:nvSpPr>
        <p:spPr>
          <a:xfrm>
            <a:off x="2963516" y="4030136"/>
            <a:ext cx="300565" cy="193964"/>
          </a:xfrm>
          <a:prstGeom prst="rightArrow">
            <a:avLst/>
          </a:prstGeom>
          <a:solidFill>
            <a:srgbClr val="FFC000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99678DD8-9B48-4424-66BC-CE17DAB7EFF1}"/>
              </a:ext>
            </a:extLst>
          </p:cNvPr>
          <p:cNvSpPr/>
          <p:nvPr/>
        </p:nvSpPr>
        <p:spPr>
          <a:xfrm>
            <a:off x="2963517" y="5388650"/>
            <a:ext cx="300565" cy="193964"/>
          </a:xfrm>
          <a:prstGeom prst="rightArrow">
            <a:avLst/>
          </a:prstGeom>
          <a:solidFill>
            <a:srgbClr val="FFC000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998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1282</TotalTime>
  <Words>681</Words>
  <Application>Microsoft Macintosh PowerPoint</Application>
  <PresentationFormat>Widescreen</PresentationFormat>
  <Paragraphs>95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Helvetica Neue</vt:lpstr>
      <vt:lpstr>Office Theme</vt:lpstr>
      <vt:lpstr>R-releases: </vt:lpstr>
      <vt:lpstr>Motivation: competing priorities</vt:lpstr>
      <vt:lpstr>R-releases: a way to get the best of both</vt:lpstr>
      <vt:lpstr>R-universe: a recap</vt:lpstr>
      <vt:lpstr>R-universe recap: personal package repositories</vt:lpstr>
      <vt:lpstr>R-universe recap: personal package repositories</vt:lpstr>
      <vt:lpstr>R-universe recap: personal package repositories</vt:lpstr>
      <vt:lpstr>How R-releases uses R-universe</vt:lpstr>
      <vt:lpstr>1. Track releases.</vt:lpstr>
      <vt:lpstr>2. Collect releases across many GitHub owners.</vt:lpstr>
      <vt:lpstr>How to register packages with R-releases</vt:lpstr>
      <vt:lpstr>1. Fork and pull https://github.com/r-releases/r-releases </vt:lpstr>
      <vt:lpstr>2. A bot validates the URL and merges the pull request.</vt:lpstr>
      <vt:lpstr>2. (Checks are strict.)</vt:lpstr>
      <vt:lpstr>3. Package listings accumulate</vt:lpstr>
      <vt:lpstr>4. A workflow continuously build packages.json</vt:lpstr>
      <vt:lpstr>5. The universe continuously builds</vt:lpstr>
      <vt:lpstr>6. Users install package releases from one place</vt:lpstr>
      <vt:lpstr>Development plan for R-releases</vt:lpstr>
      <vt:lpstr>R-releases development plan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R-releases: </dc:title>
  <dc:creator>Will Landau</dc:creator>
  <cp:lastModifiedBy>Will Landau</cp:lastModifiedBy>
  <cp:revision>4</cp:revision>
  <dcterms:created xsi:type="dcterms:W3CDTF">2024-03-03T14:57:17Z</dcterms:created>
  <dcterms:modified xsi:type="dcterms:W3CDTF">2024-03-04T15:52:25Z</dcterms:modified>
</cp:coreProperties>
</file>

<file path=docProps/thumbnail.jpeg>
</file>